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0" r:id="rId4"/>
    <p:sldId id="261" r:id="rId5"/>
    <p:sldId id="274" r:id="rId6"/>
    <p:sldId id="263" r:id="rId7"/>
    <p:sldId id="273" r:id="rId8"/>
    <p:sldId id="265" r:id="rId9"/>
    <p:sldId id="266" r:id="rId10"/>
    <p:sldId id="275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69F05-DA28-45FA-A86E-777649361385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F1A96-9715-4B07-A424-87F43AEAD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4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3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2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9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21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0D49B1-A5BB-41B4-950C-EB1F773F2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63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4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5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3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389E5-30FA-412C-84AB-C1C651E7E9D4}" type="datetimeFigureOut">
              <a:rPr lang="en-US" smtClean="0"/>
              <a:pPr/>
              <a:t>08/23/21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3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38400" y="914400"/>
            <a:ext cx="4218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THCS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657600" y="5013765"/>
            <a:ext cx="37147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2021-2022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079500" y="2590800"/>
            <a:ext cx="7064400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MĨ THUẬT 6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WhitecornerFlower">
            <a:extLst>
              <a:ext uri="{FF2B5EF4-FFF2-40B4-BE49-F238E27FC236}">
                <a16:creationId xmlns="" xmlns:a16="http://schemas.microsoft.com/office/drawing/2014/main" id="{511C1B75-BBB4-7F4C-8D3C-D85B4957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662" y="3392766"/>
            <a:ext cx="2717617" cy="356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WhitecornerFlower">
            <a:extLst>
              <a:ext uri="{FF2B5EF4-FFF2-40B4-BE49-F238E27FC236}">
                <a16:creationId xmlns="" xmlns:a16="http://schemas.microsoft.com/office/drawing/2014/main" id="{511C1B75-BBB4-7F4C-8D3C-D85B4957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347003" y="-144792"/>
            <a:ext cx="2717617" cy="356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7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4" grpId="0"/>
      <p:bldP spid="20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4E1A7871-59A7-4753-8DE0-09AF6AA11CE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Picture 2" descr="Cau hoi"/>
          <p:cNvPicPr preferRelativeResize="0"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0668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09700" y="1295400"/>
            <a:ext cx="6324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ở vị trí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khoảng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nối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ở vị trí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2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3655" y="312393"/>
            <a:ext cx="6668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KIẾN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 KIẾN THỨC- KĨ NĂNG: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851433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ách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thép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7260"/>
            <a:ext cx="4648200" cy="5500739"/>
          </a:xfrm>
          <a:prstGeom prst="rect">
            <a:avLst/>
          </a:prstGeom>
        </p:spPr>
      </p:pic>
      <p:pic>
        <p:nvPicPr>
          <p:cNvPr id="10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3982">
            <a:off x="7602881" y="4625381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899">
            <a:off x="8092711" y="4326535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0209">
            <a:off x="7243371" y="5096920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3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7571" y="1219199"/>
            <a:ext cx="7848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tiến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bước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044867"/>
              </p:ext>
            </p:extLst>
          </p:nvPr>
        </p:nvGraphicFramePr>
        <p:xfrm>
          <a:off x="6794500" y="4054475"/>
          <a:ext cx="23495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0" y="4054475"/>
                        <a:ext cx="2349500" cy="280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3">
            <a:extLst>
              <a:ext uri="{FF2B5EF4-FFF2-40B4-BE49-F238E27FC236}">
                <a16:creationId xmlns=""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57" y="457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9" name="AutoShape 18">
            <a:extLst>
              <a:ext uri="{FF2B5EF4-FFF2-40B4-BE49-F238E27FC236}">
                <a16:creationId xmlns=""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50988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=""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447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=""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971" y="4038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=""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081828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=""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344" y="6081828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=""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012" y="304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=""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271" y="30480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=""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40017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=""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08" y="2667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7620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Clip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3D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5607" y="914400"/>
            <a:ext cx="701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l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3508" y="37171"/>
            <a:ext cx="3594597" cy="6350454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="" xmlns:a16="http://schemas.microsoft.com/office/drawing/2014/main" id="{C082008E-BBCB-40E7-A562-3D5A88244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89218"/>
            <a:ext cx="3003510" cy="3844494"/>
          </a:xfrm>
          <a:prstGeom prst="rect">
            <a:avLst/>
          </a:prstGeom>
        </p:spPr>
      </p:pic>
      <p:pic>
        <p:nvPicPr>
          <p:cNvPr id="12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15" y="4527323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40" y="5486442"/>
            <a:ext cx="571578" cy="15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500">
            <a:off x="6710157" y="4521783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656">
            <a:off x="7413986" y="4687194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21" y="4547767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42" y="4665672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84" y="4687194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4" y="4800527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" y="4687194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978110qblx53mn6q">
            <a:extLst>
              <a:ext uri="{FF2B5EF4-FFF2-40B4-BE49-F238E27FC236}">
                <a16:creationId xmlns=""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56" y="5826998"/>
            <a:ext cx="324204" cy="8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6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94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905000" y="3048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600" kern="10" dirty="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tuyengiao.vn/Uploads/2018/2/29/ttxvn_quan_ho_hoi_Lim_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9" y="650992"/>
            <a:ext cx="3959225" cy="26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Trắng đêm với Festival văn hóa cồng chiêng Tây Nguyên - Ảnh 2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21655"/>
            <a:ext cx="448442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Đấu vật – nét đẹp cổ truyền trong văn hóa Việt N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Cởi trần mặc khố “vật rụng răng” trong cái rét “cắt da cắt thịt“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09447"/>
            <a:ext cx="39433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Lễ hội đua thuyền truyền thống tại Lệ Thủy, Quảng Bình- Nguồn Interne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Lễ hội đua thuyền ở đảo Phú Qu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06289"/>
            <a:ext cx="4489149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53105" y="3332319"/>
            <a:ext cx="190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Lim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1139" y="33122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0955" y="6488668"/>
            <a:ext cx="900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1600" y="6453189"/>
            <a:ext cx="2559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9395"/>
            <a:ext cx="9224962" cy="68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0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 HỘI QUÊ HƯƠNG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8925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38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thép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0" y="3505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2: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50" y="4256088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8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152027"/>
      </p:ext>
    </p:ext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47800" y="1676400"/>
            <a:ext cx="65341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pPr algn="ctr" eaLnBrk="1" hangingPunct="1"/>
            <a:endParaRPr lang="en-US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( 2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2153"/>
      </p:ext>
    </p:ext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3737D214-6D32-40B1-88A9-7059A06E373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93487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90600"/>
            <a:ext cx="5715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Chỉ ra được kĩ thuật kết hợp dây thép và giấy để tạo hình nhân vật 3D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Tạo được hình dáng 3D từ dây thép và giấy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Bước đầu nhận biết được tỉ lệ, sự cân đối của hình khối trong sản phẩm và tác phẩm mĩ thuật.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762000" y="838200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Dây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thép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g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iấy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A4,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DEC124EE-68A6-4C81-B3AE-A48714A80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2247900" cy="30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1CDA74CA-A0DA-4CD8-8069-72A41FF32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3540512"/>
            <a:ext cx="22479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5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AD4B6D7-3C46-4493-A562-429525C9D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"/>
            <a:ext cx="9144000" cy="6857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3048000"/>
            <a:ext cx="4876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247781"/>
            <a:ext cx="6477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48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7655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068" y="567116"/>
            <a:ext cx="79861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dọc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936996"/>
            <a:ext cx="2612390" cy="3810000"/>
          </a:xfrm>
          <a:prstGeom prst="rect">
            <a:avLst/>
          </a:prstGeom>
        </p:spPr>
      </p:pic>
      <p:pic>
        <p:nvPicPr>
          <p:cNvPr id="2050" name="Picture 2" descr="C:\Users\Administrator\Desktop\New folder\z2702975100923_f453735a5c16cde82c590475aaa6f7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7" y="2936996"/>
            <a:ext cx="28956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7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198" y="172682"/>
            <a:ext cx="53805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ách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giản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8" y="221357"/>
            <a:ext cx="2384652" cy="31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67605" y="634279"/>
            <a:ext cx="3189503" cy="226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080" y="3955363"/>
            <a:ext cx="3161629" cy="23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2" y="3556454"/>
            <a:ext cx="2266306" cy="3109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8354" y="205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3634" y="201899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54541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3961" y="5638800"/>
            <a:ext cx="181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8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429</Words>
  <Application>Microsoft Office PowerPoint</Application>
  <PresentationFormat>On-screen Show (4:3)</PresentationFormat>
  <Paragraphs>54</Paragraphs>
  <Slides>13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VNI-Commerce</vt:lpstr>
      <vt:lpstr>Wingdings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Windows User</cp:lastModifiedBy>
  <cp:revision>31</cp:revision>
  <dcterms:created xsi:type="dcterms:W3CDTF">2021-08-22T00:15:30Z</dcterms:created>
  <dcterms:modified xsi:type="dcterms:W3CDTF">2021-08-24T01:44:41Z</dcterms:modified>
</cp:coreProperties>
</file>